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Gil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aUFcx5dWqG1zb/F/Qg3j5iRA9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GillSans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Gill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40eab60f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740eab60f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2740eab60f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7ea24ad05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e7ea24ad05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e7ea24ad05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7ea24ad05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e7ea24ad05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e7ea24ad05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40eab60f1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740eab60f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740eab60f1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40eab60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740eab60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740eab60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1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1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7058"/>
              </a:schemeClr>
            </a:solidFill>
            <a:ln>
              <a:noFill/>
            </a:ln>
          </p:spPr>
        </p:sp>
        <p:sp>
          <p:nvSpPr>
            <p:cNvPr id="31" name="Google Shape;31;p1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1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7058"/>
              </a:srgbClr>
            </a:solidFill>
            <a:ln>
              <a:noFill/>
            </a:ln>
          </p:spPr>
        </p:sp>
        <p:sp>
          <p:nvSpPr>
            <p:cNvPr id="34" name="Google Shape;34;p1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7058"/>
              </a:srgbClr>
            </a:solidFill>
            <a:ln>
              <a:noFill/>
            </a:ln>
          </p:spPr>
        </p:sp>
        <p:sp>
          <p:nvSpPr>
            <p:cNvPr id="35" name="Google Shape;35;p1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1960"/>
              </a:schemeClr>
            </a:solidFill>
            <a:ln>
              <a:noFill/>
            </a:ln>
          </p:spPr>
        </p:sp>
        <p:sp>
          <p:nvSpPr>
            <p:cNvPr id="36" name="Google Shape;36;p1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" name="Google Shape;107;p2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2" name="Google Shape;122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IN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18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7058"/>
              </a:schemeClr>
            </a:solidFill>
            <a:ln>
              <a:noFill/>
            </a:ln>
          </p:spPr>
        </p:sp>
        <p:sp>
          <p:nvSpPr>
            <p:cNvPr id="14" name="Google Shape;14;p1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7058"/>
              </a:srgbClr>
            </a:solidFill>
            <a:ln>
              <a:noFill/>
            </a:ln>
          </p:spPr>
        </p:sp>
        <p:sp>
          <p:nvSpPr>
            <p:cNvPr id="17" name="Google Shape;17;p1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7058"/>
              </a:srgbClr>
            </a:solidFill>
            <a:ln>
              <a:noFill/>
            </a:ln>
          </p:spPr>
        </p:sp>
        <p:sp>
          <p:nvSpPr>
            <p:cNvPr id="18" name="Google Shape;18;p1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1960"/>
              </a:schemeClr>
            </a:solidFill>
            <a:ln>
              <a:noFill/>
            </a:ln>
          </p:spPr>
        </p:sp>
        <p:sp>
          <p:nvSpPr>
            <p:cNvPr id="19" name="Google Shape;19;p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1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i.google.dev/" TargetMode="External"/><Relationship Id="rId4" Type="http://schemas.openxmlformats.org/officeDocument/2006/relationships/hyperlink" Target="https://www.gradio.app/" TargetMode="External"/><Relationship Id="rId5" Type="http://schemas.openxmlformats.org/officeDocument/2006/relationships/hyperlink" Target="https://fastapi.tiangolo.com" TargetMode="External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.png" id="147" name="Google Shape;14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852" y="119617"/>
            <a:ext cx="10192774" cy="102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>
            <p:ph type="ctrTitle"/>
          </p:nvPr>
        </p:nvSpPr>
        <p:spPr>
          <a:xfrm>
            <a:off x="2340078" y="1429962"/>
            <a:ext cx="61909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Data Science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 B.Tech II Semester Mini Project-2024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by Batch -01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6811825" y="4364825"/>
            <a:ext cx="3471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NAMES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           </a:t>
            </a: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 NO</a:t>
            </a: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45720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80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K.Tanuja</a:t>
            </a:r>
            <a:r>
              <a:rPr b="1" lang="en-IN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22R21A67F7</a:t>
            </a:r>
            <a:endParaRPr sz="16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80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A.Sai Sushma        22R21A67D4</a:t>
            </a:r>
            <a:endParaRPr/>
          </a:p>
          <a:p>
            <a:pPr indent="45720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280"/>
              <a:buNone/>
            </a:pPr>
            <a:r>
              <a:rPr b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P.Manusha           22R21A67H6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452286" y="5105400"/>
            <a:ext cx="336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</a:t>
            </a:r>
            <a:r>
              <a:rPr b="1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              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Mr.Ashok Babu</a:t>
            </a:r>
            <a:r>
              <a:rPr b="0" i="0" lang="en-I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r>
              <a:rPr b="1" i="0" lang="en-IN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Assistant Professor                                           Department of Data Science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3451124" y="2653850"/>
            <a:ext cx="359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N" sz="6000" u="none" cap="none" strike="noStrike">
                <a:solidFill>
                  <a:srgbClr val="6C911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4650" y="4046350"/>
            <a:ext cx="3471300" cy="21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title"/>
          </p:nvPr>
        </p:nvSpPr>
        <p:spPr>
          <a:xfrm>
            <a:off x="293876" y="28513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215" name="Google Shape;215;p9"/>
          <p:cNvSpPr txBox="1"/>
          <p:nvPr>
            <p:ph idx="1" type="body"/>
          </p:nvPr>
        </p:nvSpPr>
        <p:spPr>
          <a:xfrm>
            <a:off x="293875" y="1081550"/>
            <a:ext cx="9534300" cy="4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►"/>
            </a:pPr>
            <a:r>
              <a:rPr b="1" lang="en-IN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Requirements</a:t>
            </a: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None.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2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►"/>
            </a:pPr>
            <a:r>
              <a:rPr b="1" lang="en-IN" sz="2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Languages Used: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Python fast API.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r>
              <a:rPr b="1"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Selenium and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libraries.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576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200">
              <a:solidFill>
                <a:srgbClr val="360FC7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5145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649" y="3990625"/>
            <a:ext cx="3894876" cy="21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40eab60f1_0_6"/>
          <p:cNvSpPr txBox="1"/>
          <p:nvPr>
            <p:ph type="title"/>
          </p:nvPr>
        </p:nvSpPr>
        <p:spPr>
          <a:xfrm>
            <a:off x="263875" y="107300"/>
            <a:ext cx="90102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b="1" lang="en-IN" sz="364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HIGHLIGHTS</a:t>
            </a:r>
            <a:r>
              <a:rPr b="1" lang="en-IN" sz="364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364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g2740eab60f1_0_6"/>
          <p:cNvSpPr txBox="1"/>
          <p:nvPr>
            <p:ph idx="1" type="body"/>
          </p:nvPr>
        </p:nvSpPr>
        <p:spPr>
          <a:xfrm>
            <a:off x="429000" y="860975"/>
            <a:ext cx="8923200" cy="5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b="1" lang="en-IN" sz="3000">
                <a:latin typeface="Times New Roman"/>
                <a:ea typeface="Times New Roman"/>
                <a:cs typeface="Times New Roman"/>
                <a:sym typeface="Times New Roman"/>
              </a:rPr>
              <a:t>gradio_ui.py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400"/>
          </a:p>
        </p:txBody>
      </p:sp>
      <p:pic>
        <p:nvPicPr>
          <p:cNvPr id="224" name="Google Shape;224;g2740eab60f1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950" y="782900"/>
            <a:ext cx="6401250" cy="56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7ea24ad05_1_20"/>
          <p:cNvSpPr txBox="1"/>
          <p:nvPr/>
        </p:nvSpPr>
        <p:spPr>
          <a:xfrm>
            <a:off x="539350" y="312300"/>
            <a:ext cx="8046900" cy="5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IN" sz="3600" u="sng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run.py</a:t>
            </a:r>
            <a:endParaRPr b="1" i="0" sz="3600" u="sng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sng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g2e7ea24ad05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850" y="1268675"/>
            <a:ext cx="7544751" cy="4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7ea24ad05_1_35"/>
          <p:cNvSpPr txBox="1"/>
          <p:nvPr/>
        </p:nvSpPr>
        <p:spPr>
          <a:xfrm>
            <a:off x="336375" y="136300"/>
            <a:ext cx="8685000" cy="5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IN" sz="3000" u="sng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Whatsapp code</a:t>
            </a:r>
            <a:endParaRPr b="1" i="0" sz="3000" u="sng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sng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g2e7ea24ad05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925" y="812475"/>
            <a:ext cx="8685000" cy="561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40eab60f1_0_12"/>
          <p:cNvSpPr txBox="1"/>
          <p:nvPr>
            <p:ph type="title"/>
          </p:nvPr>
        </p:nvSpPr>
        <p:spPr>
          <a:xfrm>
            <a:off x="677325" y="187375"/>
            <a:ext cx="8596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b="1" lang="en-IN" sz="304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</a:t>
            </a:r>
            <a:r>
              <a:rPr b="1" lang="en-IN" sz="304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304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740eab60f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50" y="974500"/>
            <a:ext cx="8213376" cy="5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323372" y="265471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251" name="Google Shape;251;p10"/>
          <p:cNvSpPr txBox="1"/>
          <p:nvPr>
            <p:ph idx="1" type="body"/>
          </p:nvPr>
        </p:nvSpPr>
        <p:spPr>
          <a:xfrm>
            <a:off x="323375" y="1061875"/>
            <a:ext cx="9426000" cy="4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544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This project successfully creates an interactive API BOT, utilizing Gemini API. Despite not using traditional backend technologies like Node.js and React.js, the project effectively simulates backend functionality Python programming language.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API BOT is designed to simulate conversation with users and can be integrated into WhatsApp or as a standalone website resembling WhatsApp AI, prioritizing user interaction and experience.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Overall, the combination of these technologies enables the creation of an interactive API BOT that leverages natural language processing and modern web technologies, providing an immersive and educational experience for users.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"/>
          <p:cNvSpPr txBox="1"/>
          <p:nvPr>
            <p:ph type="title"/>
          </p:nvPr>
        </p:nvSpPr>
        <p:spPr>
          <a:xfrm>
            <a:off x="234882" y="28513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257" name="Google Shape;257;p11"/>
          <p:cNvSpPr txBox="1"/>
          <p:nvPr>
            <p:ph idx="1" type="body"/>
          </p:nvPr>
        </p:nvSpPr>
        <p:spPr>
          <a:xfrm>
            <a:off x="234872" y="963895"/>
            <a:ext cx="8939700" cy="4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https://ai.google.dev/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https://www.gradio.app/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https://fastapi.tiangolo.com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3250" y="2746100"/>
            <a:ext cx="4804173" cy="27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>
            <p:ph type="title"/>
          </p:nvPr>
        </p:nvSpPr>
        <p:spPr>
          <a:xfrm>
            <a:off x="2240675" y="2625225"/>
            <a:ext cx="69135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en-IN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b="1" lang="en-IN"/>
              <a:t> </a:t>
            </a:r>
            <a:r>
              <a:rPr b="1" lang="en-IN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677334" y="609600"/>
            <a:ext cx="8596668" cy="796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r>
              <a:rPr lang="en-IN">
                <a:solidFill>
                  <a:srgbClr val="3F3F3F"/>
                </a:solidFill>
              </a:rPr>
              <a:t>: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540775" y="1278200"/>
            <a:ext cx="91365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Project objectives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Existing system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Code highlights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Final output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o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066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Courier New"/>
              <a:buNone/>
            </a:pPr>
            <a:r>
              <a:t/>
            </a:r>
            <a:endParaRPr sz="2800"/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8950" y="1825950"/>
            <a:ext cx="3180874" cy="31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265475" y="206475"/>
            <a:ext cx="30417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988"/>
              <a:buFont typeface="Trebuchet MS"/>
              <a:buNone/>
            </a:pPr>
            <a:r>
              <a:rPr b="1" lang="en-IN" sz="4043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344125" y="943875"/>
            <a:ext cx="9344100" cy="5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This project aims to create an interactive API BOT using Gemini API.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It helps to design and develop an innovative bot that leverages the power of Python libraries like Selenium and Gradio.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The bot will have the capability to control the screen, interact with web applications, and provide an interface for users.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combination of these technologies enables the creation of an interactive API BOT and modern web technologies, providing an immersive and educational experience for users.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021" y="4569024"/>
            <a:ext cx="2269748" cy="198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293876" y="373626"/>
            <a:ext cx="4189634" cy="71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173" name="Google Shape;173;p4"/>
          <p:cNvSpPr txBox="1"/>
          <p:nvPr>
            <p:ph idx="1" type="body"/>
          </p:nvPr>
        </p:nvSpPr>
        <p:spPr>
          <a:xfrm>
            <a:off x="293875" y="1189700"/>
            <a:ext cx="96723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Developed an API BOT using python libraries.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Our project uses Python to control screen and build interfaces.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b="1" lang="en-IN" sz="2000" u="sng">
                <a:latin typeface="Times New Roman"/>
                <a:ea typeface="Times New Roman"/>
                <a:cs typeface="Times New Roman"/>
                <a:sym typeface="Times New Roman"/>
              </a:rPr>
              <a:t>We use two libraries: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Selenium to automate tasks and Gradio to create user-friendly interfaces.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Selenium, a widely-used tool for web automation, allows our bot to navigate and interact with digital environments with precision and speed. Meanwhile, Gradio's user-friendly interface capabilities ensure a seamless and engaging user experience, can be added as a new feature to Whatsapp.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2266" y="4779000"/>
            <a:ext cx="3375225" cy="18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40eab60f1_0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OBJECTIVES</a:t>
            </a:r>
            <a:r>
              <a:rPr b="1"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2740eab60f1_0_0"/>
          <p:cNvSpPr txBox="1"/>
          <p:nvPr>
            <p:ph idx="1" type="body"/>
          </p:nvPr>
        </p:nvSpPr>
        <p:spPr>
          <a:xfrm>
            <a:off x="521110" y="1445342"/>
            <a:ext cx="8753024" cy="4596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Screen control and automation using Selenium.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Interactive interface and visualization using gradio.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Machine learning and training capabilities.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Versatility and adaptability to various web applications and APIs.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225050" y="27530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</a:t>
            </a:r>
            <a:r>
              <a:rPr lang="en-IN" u="sng">
                <a:solidFill>
                  <a:schemeClr val="dk1"/>
                </a:solidFill>
              </a:rPr>
              <a:t> </a:t>
            </a: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187" name="Google Shape;187;p5"/>
          <p:cNvSpPr txBox="1"/>
          <p:nvPr>
            <p:ph idx="1" type="body"/>
          </p:nvPr>
        </p:nvSpPr>
        <p:spPr>
          <a:xfrm>
            <a:off x="314632" y="1111045"/>
            <a:ext cx="8959500" cy="4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WhatsApp is a popular messaging platform with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over 2 billion users worldwide. It allows users to send text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messages, make voice and video calls, share media files, and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more.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OpenAI provides a powerful API that allows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developers to access advanced language models, such as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GPT-3, for building conversational agents.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An “API BOT”  is a computer program designed to simulate human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conversation through text or voice interactions.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125" y="1989550"/>
            <a:ext cx="1767102" cy="22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/>
          <p:nvPr>
            <p:ph type="title"/>
          </p:nvPr>
        </p:nvSpPr>
        <p:spPr>
          <a:xfrm>
            <a:off x="215218" y="2851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</a:t>
            </a:r>
            <a:r>
              <a:rPr lang="en-IN" u="sng">
                <a:solidFill>
                  <a:schemeClr val="dk1"/>
                </a:solidFill>
              </a:rPr>
              <a:t> </a:t>
            </a: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194" name="Google Shape;194;p6"/>
          <p:cNvSpPr txBox="1"/>
          <p:nvPr>
            <p:ph idx="1" type="body"/>
          </p:nvPr>
        </p:nvSpPr>
        <p:spPr>
          <a:xfrm>
            <a:off x="292850" y="1209225"/>
            <a:ext cx="8968800" cy="4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31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401"/>
              <a:buFont typeface="Times New Roman"/>
              <a:buChar char="►"/>
            </a:pPr>
            <a:r>
              <a:rPr b="1" lang="en-IN" sz="2308">
                <a:latin typeface="Times New Roman"/>
                <a:ea typeface="Times New Roman"/>
                <a:cs typeface="Times New Roman"/>
                <a:sym typeface="Times New Roman"/>
              </a:rPr>
              <a:t>Automated Customer Support</a:t>
            </a: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: The API BOT will provide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automated customer support by answering frequently asked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questions, addressing common issues, and providing relevant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information to users.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t/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1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401"/>
              <a:buFont typeface="Times New Roman"/>
              <a:buChar char="►"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308">
                <a:latin typeface="Times New Roman"/>
                <a:ea typeface="Times New Roman"/>
                <a:cs typeface="Times New Roman"/>
                <a:sym typeface="Times New Roman"/>
              </a:rPr>
              <a:t>Improve Customer Experience</a:t>
            </a: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: The system aims to enhance the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 overall customer experience by providing quick and accurate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 responses to user inquiries.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t/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1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401"/>
              <a:buFont typeface="Times New Roman"/>
              <a:buChar char="►"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IN" sz="2308">
                <a:latin typeface="Times New Roman"/>
                <a:ea typeface="Times New Roman"/>
                <a:cs typeface="Times New Roman"/>
                <a:sym typeface="Times New Roman"/>
              </a:rPr>
              <a:t>Content Delivery</a:t>
            </a: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: API BOT can deliver content directly to users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2387"/>
              <a:buNone/>
            </a:pPr>
            <a:r>
              <a:rPr lang="en-IN" sz="2308">
                <a:latin typeface="Times New Roman"/>
                <a:ea typeface="Times New Roman"/>
                <a:cs typeface="Times New Roman"/>
                <a:sym typeface="Times New Roman"/>
              </a:rPr>
              <a:t>on WhatsApp.</a:t>
            </a:r>
            <a:endParaRPr sz="2308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5325" y="2953913"/>
            <a:ext cx="2060324" cy="22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>
            <p:ph type="title"/>
          </p:nvPr>
        </p:nvSpPr>
        <p:spPr>
          <a:xfrm>
            <a:off x="303709" y="28513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201" name="Google Shape;201;p7"/>
          <p:cNvSpPr txBox="1"/>
          <p:nvPr>
            <p:ph idx="1" type="body"/>
          </p:nvPr>
        </p:nvSpPr>
        <p:spPr>
          <a:xfrm>
            <a:off x="303709" y="1002891"/>
            <a:ext cx="8970293" cy="503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Easy to Understand.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Less Complexity.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Compatibility.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Low Cost.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Widespread Knowledge.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Flexible Design.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851" y="1452551"/>
            <a:ext cx="3139024" cy="324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>
            <p:ph type="title"/>
          </p:nvPr>
        </p:nvSpPr>
        <p:spPr>
          <a:xfrm>
            <a:off x="274211" y="3048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lang="en-I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r>
              <a:rPr lang="en-I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208" name="Google Shape;208;p8"/>
          <p:cNvSpPr txBox="1"/>
          <p:nvPr>
            <p:ph idx="1" type="body"/>
          </p:nvPr>
        </p:nvSpPr>
        <p:spPr>
          <a:xfrm>
            <a:off x="274211" y="1170039"/>
            <a:ext cx="8999791" cy="4871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Slower Performance.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4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0"/>
              <a:buFont typeface="Times New Roman"/>
              <a:buChar char="►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Integration Difficulty.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825" y="3288450"/>
            <a:ext cx="3499600" cy="2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2024-04-01T16:08:53Z</dcterms:created>
  <dc:creator>Sushma Avula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6C3B27AF8B354D5FAED111C1AEFE52B6_13</vt:lpwstr>
  </property>
  <property fmtid="{D5CDD505-2E9C-101B-9397-08002B2CF9AE}" pid="3" name="KSOProductBuildVer">
    <vt:lpwstr>1033-12.2.0.13489</vt:lpwstr>
  </property>
</Properties>
</file>